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4118F7-E8A0-B248-B44A-14CD6B3078C0}" type="datetimeFigureOut">
              <a:rPr lang="en-US" smtClean="0"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4152A6-694C-7445-A1F7-81099DB293B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Escape of Fredrick Douglas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According to the contextual clues given by Fredrick Douglass in his autobiography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biggest contributors were discovered after he left Baltimore.</a:t>
            </a:r>
          </a:p>
          <a:p>
            <a:r>
              <a:rPr lang="en-US" dirty="0" smtClean="0"/>
              <a:t>Mr. </a:t>
            </a:r>
            <a:r>
              <a:rPr lang="en-US" dirty="0" err="1" smtClean="0"/>
              <a:t>Ruggles</a:t>
            </a:r>
            <a:r>
              <a:rPr lang="en-US" dirty="0" smtClean="0"/>
              <a:t> housed him in New </a:t>
            </a:r>
            <a:br>
              <a:rPr lang="en-US" dirty="0" smtClean="0"/>
            </a:br>
            <a:r>
              <a:rPr lang="en-US" dirty="0" smtClean="0"/>
              <a:t>York and helped him find safe </a:t>
            </a:r>
            <a:br>
              <a:rPr lang="en-US" dirty="0" smtClean="0"/>
            </a:br>
            <a:r>
              <a:rPr lang="en-US" dirty="0" smtClean="0"/>
              <a:t>location to travel to.</a:t>
            </a:r>
          </a:p>
          <a:p>
            <a:r>
              <a:rPr lang="en-US" dirty="0" smtClean="0"/>
              <a:t>Mr. and Mrs. Johnson helped him </a:t>
            </a:r>
            <a:br>
              <a:rPr lang="en-US" dirty="0" smtClean="0"/>
            </a:br>
            <a:r>
              <a:rPr lang="en-US" dirty="0" smtClean="0"/>
              <a:t>find work and fed and clothed him </a:t>
            </a:r>
            <a:br>
              <a:rPr lang="en-US" dirty="0" smtClean="0"/>
            </a:br>
            <a:r>
              <a:rPr lang="en-US" dirty="0" smtClean="0"/>
              <a:t>when he settled in New Bedford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791" y="2431143"/>
            <a:ext cx="254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613646"/>
            <a:ext cx="8327571" cy="4512517"/>
          </a:xfrm>
        </p:spPr>
        <p:txBody>
          <a:bodyPr/>
          <a:lstStyle/>
          <a:p>
            <a:r>
              <a:rPr lang="en-US" dirty="0" smtClean="0"/>
              <a:t>Douglas has published how he </a:t>
            </a:r>
            <a:br>
              <a:rPr lang="en-US" dirty="0" smtClean="0"/>
            </a:br>
            <a:r>
              <a:rPr lang="en-US" dirty="0" smtClean="0"/>
              <a:t>escaped already</a:t>
            </a:r>
          </a:p>
          <a:p>
            <a:r>
              <a:rPr lang="en-US" dirty="0" smtClean="0"/>
              <a:t>We chose to look for clues in the book </a:t>
            </a:r>
            <a:br>
              <a:rPr lang="en-US" dirty="0" smtClean="0"/>
            </a:br>
            <a:r>
              <a:rPr lang="en-US" dirty="0" smtClean="0"/>
              <a:t>to see if we could recreate his plan</a:t>
            </a:r>
          </a:p>
          <a:p>
            <a:r>
              <a:rPr lang="en-US" dirty="0" smtClean="0"/>
              <a:t>The type of analysis that we did would </a:t>
            </a:r>
            <a:br>
              <a:rPr lang="en-US" dirty="0" smtClean="0"/>
            </a:br>
            <a:r>
              <a:rPr lang="en-US" dirty="0" smtClean="0"/>
              <a:t>be the same kind that a slave owner </a:t>
            </a:r>
            <a:br>
              <a:rPr lang="en-US" dirty="0" smtClean="0"/>
            </a:br>
            <a:r>
              <a:rPr lang="en-US" dirty="0" smtClean="0"/>
              <a:t>would use to track down runaways</a:t>
            </a:r>
          </a:p>
          <a:p>
            <a:r>
              <a:rPr lang="en-US" dirty="0" smtClean="0"/>
              <a:t>By doing this we got a deeper understanding of the book and the hardships of a runaway slave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331" y="1613646"/>
            <a:ext cx="2917383" cy="3067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43" y="1613646"/>
            <a:ext cx="8218713" cy="4512517"/>
          </a:xfrm>
        </p:spPr>
        <p:txBody>
          <a:bodyPr>
            <a:normAutofit/>
          </a:bodyPr>
          <a:lstStyle/>
          <a:p>
            <a:r>
              <a:rPr lang="en-US" dirty="0" smtClean="0"/>
              <a:t>In the early 1800’s field hands began diversifying into specialized work</a:t>
            </a:r>
          </a:p>
          <a:p>
            <a:r>
              <a:rPr lang="en-US" dirty="0" smtClean="0"/>
              <a:t>Anti slavery sentiments </a:t>
            </a:r>
            <a:br>
              <a:rPr lang="en-US" dirty="0" smtClean="0"/>
            </a:br>
            <a:r>
              <a:rPr lang="en-US" dirty="0" smtClean="0"/>
              <a:t>begin to become more</a:t>
            </a:r>
            <a:br>
              <a:rPr lang="en-US" dirty="0" smtClean="0"/>
            </a:br>
            <a:r>
              <a:rPr lang="en-US" dirty="0" smtClean="0"/>
              <a:t>prominent</a:t>
            </a:r>
          </a:p>
          <a:p>
            <a:r>
              <a:rPr lang="en-US" dirty="0" smtClean="0"/>
              <a:t>1820 Missouri Comprise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drawing the lines between </a:t>
            </a:r>
            <a:br>
              <a:rPr lang="en-US" dirty="0" smtClean="0"/>
            </a:br>
            <a:r>
              <a:rPr lang="en-US" dirty="0" smtClean="0"/>
              <a:t>free states and slave </a:t>
            </a:r>
            <a:br>
              <a:rPr lang="en-US" dirty="0" smtClean="0"/>
            </a:br>
            <a:r>
              <a:rPr lang="en-US" dirty="0" smtClean="0"/>
              <a:t>states</a:t>
            </a:r>
          </a:p>
          <a:p>
            <a:r>
              <a:rPr lang="en-US" dirty="0" smtClean="0"/>
              <a:t>In 1850, the nation literacy rate was .5%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57" y="2545432"/>
            <a:ext cx="4317999" cy="2476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Escape Route</a:t>
            </a:r>
            <a:endParaRPr lang="en-US" dirty="0"/>
          </a:p>
        </p:txBody>
      </p:sp>
      <p:pic>
        <p:nvPicPr>
          <p:cNvPr id="4" name="Content Placeholder 3" descr="baltimore to philadelphi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260" r="-8260"/>
          <a:stretch>
            <a:fillRect/>
          </a:stretch>
        </p:blipFill>
        <p:spPr>
          <a:xfrm>
            <a:off x="435880" y="1613646"/>
            <a:ext cx="8467344" cy="50348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Escape Route</a:t>
            </a:r>
            <a:endParaRPr lang="en-US" dirty="0"/>
          </a:p>
        </p:txBody>
      </p:sp>
      <p:pic>
        <p:nvPicPr>
          <p:cNvPr id="4" name="Content Placeholder 3" descr="philadelphia to new york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314" r="-15314"/>
          <a:stretch>
            <a:fillRect/>
          </a:stretch>
        </p:blipFill>
        <p:spPr>
          <a:xfrm>
            <a:off x="345166" y="1613646"/>
            <a:ext cx="8467344" cy="50348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most likely travelled </a:t>
            </a:r>
            <a:br>
              <a:rPr lang="en-US" dirty="0" smtClean="0"/>
            </a:br>
            <a:r>
              <a:rPr lang="en-US" dirty="0" smtClean="0"/>
              <a:t>alone</a:t>
            </a:r>
          </a:p>
          <a:p>
            <a:r>
              <a:rPr lang="en-US" dirty="0" smtClean="0"/>
              <a:t>Reasons for this are directly </a:t>
            </a:r>
            <a:br>
              <a:rPr lang="en-US" dirty="0" smtClean="0"/>
            </a:br>
            <a:r>
              <a:rPr lang="en-US" dirty="0" smtClean="0"/>
              <a:t>in the 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01" y="1613646"/>
            <a:ext cx="3158762" cy="45125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286" y="1801906"/>
            <a:ext cx="7563077" cy="4324257"/>
          </a:xfrm>
        </p:spPr>
        <p:txBody>
          <a:bodyPr/>
          <a:lstStyle/>
          <a:p>
            <a:r>
              <a:rPr lang="en-US" dirty="0" smtClean="0"/>
              <a:t>He would have worn the clothes that he was provided as a slave. </a:t>
            </a:r>
          </a:p>
          <a:p>
            <a:r>
              <a:rPr lang="en-US" dirty="0" smtClean="0"/>
              <a:t>When he was living </a:t>
            </a:r>
            <a:br>
              <a:rPr lang="en-US" dirty="0" smtClean="0"/>
            </a:br>
            <a:r>
              <a:rPr lang="en-US" dirty="0" smtClean="0"/>
              <a:t>in Baltimore, he had </a:t>
            </a:r>
            <a:br>
              <a:rPr lang="en-US" dirty="0" smtClean="0"/>
            </a:br>
            <a:r>
              <a:rPr lang="en-US" dirty="0" smtClean="0"/>
              <a:t>clothing provided to </a:t>
            </a:r>
            <a:br>
              <a:rPr lang="en-US" dirty="0" smtClean="0"/>
            </a:br>
            <a:r>
              <a:rPr lang="en-US" dirty="0" smtClean="0"/>
              <a:t>him.</a:t>
            </a:r>
          </a:p>
          <a:p>
            <a:r>
              <a:rPr lang="en-US" dirty="0" smtClean="0"/>
              <a:t>He most likely traveled </a:t>
            </a:r>
            <a:br>
              <a:rPr lang="en-US" dirty="0" smtClean="0"/>
            </a:br>
            <a:r>
              <a:rPr lang="en-US" dirty="0" smtClean="0"/>
              <a:t>with just the clothes on </a:t>
            </a:r>
            <a:br>
              <a:rPr lang="en-US" dirty="0" smtClean="0"/>
            </a:br>
            <a:r>
              <a:rPr lang="en-US" dirty="0" smtClean="0"/>
              <a:t>his back.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425" y="2350406"/>
            <a:ext cx="4294367" cy="27477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30" y="1613646"/>
            <a:ext cx="7671934" cy="4512517"/>
          </a:xfrm>
        </p:spPr>
        <p:txBody>
          <a:bodyPr/>
          <a:lstStyle/>
          <a:p>
            <a:r>
              <a:rPr lang="en-US" dirty="0" smtClean="0"/>
              <a:t>His food was provided from his master so this would have been the his main source.</a:t>
            </a:r>
          </a:p>
          <a:p>
            <a:r>
              <a:rPr lang="en-US" dirty="0" smtClean="0"/>
              <a:t>Also before he left Baltimore he </a:t>
            </a:r>
            <a:br>
              <a:rPr lang="en-US" dirty="0" smtClean="0"/>
            </a:br>
            <a:r>
              <a:rPr lang="en-US" dirty="0" smtClean="0"/>
              <a:t>was working at a shipyard, and his</a:t>
            </a:r>
            <a:br>
              <a:rPr lang="en-US" dirty="0" smtClean="0"/>
            </a:br>
            <a:r>
              <a:rPr lang="en-US" dirty="0" smtClean="0"/>
              <a:t> master allowed him to keep some </a:t>
            </a:r>
            <a:br>
              <a:rPr lang="en-US" dirty="0" smtClean="0"/>
            </a:br>
            <a:r>
              <a:rPr lang="en-US" dirty="0" smtClean="0"/>
              <a:t>of his earnings. This would have </a:t>
            </a:r>
            <a:br>
              <a:rPr lang="en-US" dirty="0" smtClean="0"/>
            </a:br>
            <a:r>
              <a:rPr lang="en-US" dirty="0" smtClean="0"/>
              <a:t>helped him buy food on his journey.</a:t>
            </a:r>
          </a:p>
          <a:p>
            <a:r>
              <a:rPr lang="en-US" dirty="0" smtClean="0"/>
              <a:t>Douglas also admitted that he was </a:t>
            </a:r>
            <a:br>
              <a:rPr lang="en-US" dirty="0" smtClean="0"/>
            </a:br>
            <a:r>
              <a:rPr lang="en-US" dirty="0" smtClean="0"/>
              <a:t>not above begging or stealing to </a:t>
            </a:r>
            <a:br>
              <a:rPr lang="en-US" dirty="0" smtClean="0"/>
            </a:br>
            <a:r>
              <a:rPr lang="en-US" dirty="0" smtClean="0"/>
              <a:t>survive.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71" y="2052592"/>
            <a:ext cx="3171371" cy="40735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72" y="1613646"/>
            <a:ext cx="7526792" cy="4512517"/>
          </a:xfrm>
        </p:spPr>
        <p:txBody>
          <a:bodyPr/>
          <a:lstStyle/>
          <a:p>
            <a:r>
              <a:rPr lang="en-US" dirty="0" smtClean="0"/>
              <a:t>Douglas would definitely need assistance in his journey. The people he met as he travelled from ownership to ownership would </a:t>
            </a:r>
            <a:br>
              <a:rPr lang="en-US" dirty="0" smtClean="0"/>
            </a:br>
            <a:r>
              <a:rPr lang="en-US" dirty="0" smtClean="0"/>
              <a:t>have been able to help.</a:t>
            </a:r>
          </a:p>
          <a:p>
            <a:r>
              <a:rPr lang="en-US" dirty="0" smtClean="0"/>
              <a:t>Since he planned to travel by </a:t>
            </a:r>
            <a:br>
              <a:rPr lang="en-US" dirty="0" smtClean="0"/>
            </a:br>
            <a:r>
              <a:rPr lang="en-US" dirty="0" smtClean="0"/>
              <a:t>sea, the captain he met could </a:t>
            </a:r>
            <a:br>
              <a:rPr lang="en-US" dirty="0" smtClean="0"/>
            </a:br>
            <a:r>
              <a:rPr lang="en-US" dirty="0" smtClean="0"/>
              <a:t>have been very helpful</a:t>
            </a:r>
          </a:p>
          <a:p>
            <a:r>
              <a:rPr lang="en-US" dirty="0" smtClean="0"/>
              <a:t>He also had many friends in </a:t>
            </a:r>
            <a:br>
              <a:rPr lang="en-US" dirty="0" smtClean="0"/>
            </a:br>
            <a:r>
              <a:rPr lang="en-US" dirty="0" smtClean="0"/>
              <a:t>Baltimore that could have him </a:t>
            </a:r>
            <a:br>
              <a:rPr lang="en-US" dirty="0" smtClean="0"/>
            </a:br>
            <a:r>
              <a:rPr lang="en-US" dirty="0" smtClean="0"/>
              <a:t>escaped the city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93" y="2430463"/>
            <a:ext cx="2552700" cy="34417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97</TotalTime>
  <Words>405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Tradition</vt:lpstr>
      <vt:lpstr>The Escape of Fredrick Douglas</vt:lpstr>
      <vt:lpstr>Introduction </vt:lpstr>
      <vt:lpstr>Historical Context</vt:lpstr>
      <vt:lpstr>The Escape Route</vt:lpstr>
      <vt:lpstr>The Escape Route</vt:lpstr>
      <vt:lpstr>Company</vt:lpstr>
      <vt:lpstr>Clothing</vt:lpstr>
      <vt:lpstr>Food</vt:lpstr>
      <vt:lpstr>Connections</vt:lpstr>
      <vt:lpstr>Connections</vt:lpstr>
    </vt:vector>
  </TitlesOfParts>
  <Company>Cal Poly: San Luis Obispo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Escape of Fredrick Douglas</dc:title>
  <dc:creator>Jacquelynn  Rodriguez</dc:creator>
  <cp:lastModifiedBy>Jacquelynn  Rodriguez</cp:lastModifiedBy>
  <cp:revision>1</cp:revision>
  <dcterms:created xsi:type="dcterms:W3CDTF">2011-05-12T04:17:24Z</dcterms:created>
  <dcterms:modified xsi:type="dcterms:W3CDTF">2011-05-12T05:55:06Z</dcterms:modified>
</cp:coreProperties>
</file>